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2" name="作者和日期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100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标题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09" name="议程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11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事实信息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出自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出自</a:t>
            </a:r>
          </a:p>
        </p:txBody>
      </p:sp>
      <p:sp>
        <p:nvSpPr>
          <p:cNvPr id="136" name="正文级别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粉色背景下的两只水母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深蓝色背景下两只触碰的水母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蓝色背景下的两只水母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深蓝色背景下两只触碰的水母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深蓝色背景下两只触碰的水母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作者和日期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3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蓝色背景下的两只水母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粉色背景下的两只水母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幻灯片标题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幻灯片副标题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标题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7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标题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8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深蓝色背景下两只触碰的水母" descr="深蓝色背景下两只触碰的水母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-755368" y="0"/>
            <a:ext cx="25894736" cy="14565788"/>
          </a:xfrm>
          <a:prstGeom prst="rect">
            <a:avLst/>
          </a:prstGeom>
        </p:spPr>
      </p:pic>
      <p:sp>
        <p:nvSpPr>
          <p:cNvPr id="172" name="圆角矩形"/>
          <p:cNvSpPr/>
          <p:nvPr/>
        </p:nvSpPr>
        <p:spPr>
          <a:xfrm>
            <a:off x="3387797" y="3177242"/>
            <a:ext cx="18075262" cy="8556319"/>
          </a:xfrm>
          <a:prstGeom prst="roundRect">
            <a:avLst>
              <a:gd name="adj" fmla="val 14232"/>
            </a:avLst>
          </a:prstGeom>
          <a:solidFill>
            <a:srgbClr val="929292">
              <a:alpha val="3215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3" name="Reverse Team 2025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08990">
              <a:defRPr sz="3430"/>
            </a:lvl1pPr>
          </a:lstStyle>
          <a:p>
            <a:pPr/>
            <a:r>
              <a:t>Reverse Team 2025</a:t>
            </a:r>
          </a:p>
        </p:txBody>
      </p:sp>
      <p:sp>
        <p:nvSpPr>
          <p:cNvPr id="174" name="Rever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Reverse</a:t>
            </a:r>
          </a:p>
        </p:txBody>
      </p:sp>
      <p:sp>
        <p:nvSpPr>
          <p:cNvPr id="175" name="用Vision回望世界，让时间重现街角，…"/>
          <p:cNvSpPr txBox="1"/>
          <p:nvPr>
            <p:ph type="body" sz="quarter" idx="1"/>
          </p:nvPr>
        </p:nvSpPr>
        <p:spPr>
          <a:xfrm>
            <a:off x="1270000" y="7636738"/>
            <a:ext cx="21844000" cy="2514601"/>
          </a:xfrm>
          <a:prstGeom prst="rect">
            <a:avLst/>
          </a:prstGeom>
        </p:spPr>
        <p:txBody>
          <a:bodyPr/>
          <a:lstStyle/>
          <a:p>
            <a:pPr/>
            <a:r>
              <a:t>用Vision回望世界，让时间重现街角，</a:t>
            </a:r>
          </a:p>
          <a:p>
            <a:pPr/>
            <a:r>
              <a:t>利用全景技术，探寻城市变迁。</a:t>
            </a:r>
          </a:p>
        </p:txBody>
      </p:sp>
      <p:pic>
        <p:nvPicPr>
          <p:cNvPr id="176" name="reverse_logo.png" descr="reverse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56054" y="11175248"/>
            <a:ext cx="2676760" cy="2676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深蓝色背景下两只触碰的水母" descr="深蓝色背景下两只触碰的水母"/>
          <p:cNvPicPr>
            <a:picLocks noChangeAspect="1"/>
          </p:cNvPicPr>
          <p:nvPr/>
        </p:nvPicPr>
        <p:blipFill>
          <a:blip r:embed="rId2">
            <a:alphaModFix amt="66164"/>
            <a:extLst/>
          </a:blip>
          <a:srcRect l="5555" t="0" r="5555" b="0"/>
          <a:stretch>
            <a:fillRect/>
          </a:stretch>
        </p:blipFill>
        <p:spPr>
          <a:xfrm>
            <a:off x="-755368" y="0"/>
            <a:ext cx="25894735" cy="1456578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iOS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pc="-241" sz="8064">
                <a:solidFill>
                  <a:srgbClr val="FFFFFF"/>
                </a:solidFill>
              </a:defRPr>
            </a:lvl1pPr>
          </a:lstStyle>
          <a:p>
            <a:pPr/>
            <a:r>
              <a:t>iOS端</a:t>
            </a:r>
          </a:p>
        </p:txBody>
      </p:sp>
      <p:sp>
        <p:nvSpPr>
          <p:cNvPr id="180" name="Reverse Team 2025"/>
          <p:cNvSpPr txBox="1"/>
          <p:nvPr/>
        </p:nvSpPr>
        <p:spPr>
          <a:xfrm>
            <a:off x="1270000" y="12166600"/>
            <a:ext cx="21844000" cy="694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08990">
              <a:spcBef>
                <a:spcPts val="0"/>
              </a:spcBef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Reverse Team 2025</a:t>
            </a:r>
          </a:p>
        </p:txBody>
      </p:sp>
      <p:pic>
        <p:nvPicPr>
          <p:cNvPr id="181" name="reverse_logo.png" descr="reverse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56055" y="11175247"/>
            <a:ext cx="2676760" cy="2676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主页.png" descr="主页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14239" y="2305049"/>
            <a:ext cx="4470401" cy="910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放好了的全景图.png" descr="放好了的全景图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50858" y="2305050"/>
            <a:ext cx="4470401" cy="910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可以回到上次跃迁点.png" descr="可以回到上次跃迁点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48108" y="2305050"/>
            <a:ext cx="4470401" cy="910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预设景点.png" descr="预设景点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2464" y="2305050"/>
            <a:ext cx="4470401" cy="910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深蓝色背景下两只触碰的水母" descr="深蓝色背景下两只触碰的水母"/>
          <p:cNvPicPr>
            <a:picLocks noChangeAspect="1"/>
          </p:cNvPicPr>
          <p:nvPr/>
        </p:nvPicPr>
        <p:blipFill>
          <a:blip r:embed="rId2">
            <a:alphaModFix amt="66164"/>
            <a:extLst/>
          </a:blip>
          <a:srcRect l="5555" t="0" r="5555" b="0"/>
          <a:stretch>
            <a:fillRect/>
          </a:stretch>
        </p:blipFill>
        <p:spPr>
          <a:xfrm>
            <a:off x="-755368" y="0"/>
            <a:ext cx="25894735" cy="1456578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Vision OS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pc="-241" sz="8064">
                <a:solidFill>
                  <a:srgbClr val="FFFFFF"/>
                </a:solidFill>
              </a:defRPr>
            </a:lvl1pPr>
          </a:lstStyle>
          <a:p>
            <a:pPr/>
            <a:r>
              <a:t>Vision OS端</a:t>
            </a:r>
          </a:p>
        </p:txBody>
      </p:sp>
      <p:sp>
        <p:nvSpPr>
          <p:cNvPr id="189" name="Reverse Team 2025"/>
          <p:cNvSpPr txBox="1"/>
          <p:nvPr/>
        </p:nvSpPr>
        <p:spPr>
          <a:xfrm>
            <a:off x="1270000" y="12166600"/>
            <a:ext cx="21844000" cy="694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08990">
              <a:spcBef>
                <a:spcPts val="0"/>
              </a:spcBef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Reverse Team 2025</a:t>
            </a:r>
          </a:p>
        </p:txBody>
      </p:sp>
      <p:pic>
        <p:nvPicPr>
          <p:cNvPr id="190" name="reverse_logo.png" descr="reverse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56054" y="11175248"/>
            <a:ext cx="2676760" cy="2676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截屏2025-07-27 06.02.29 06.29.01.png" descr="截屏2025-07-27 06.02.29 06.29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36083" y="7455606"/>
            <a:ext cx="8274128" cy="4889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截屏2025-07-27 06.02.55 06.29.01.png" descr="截屏2025-07-27 06.02.55 06.29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54752" y="2220554"/>
            <a:ext cx="8845845" cy="4993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截屏2025-07-27 06.01.06 06.29.01.png" descr="截屏2025-07-27 06.01.06 06.29.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3085" y="2080670"/>
            <a:ext cx="8119835" cy="4552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截屏2025-07-27 06.01.52.png" descr="截屏2025-07-27 06.01.5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5782" y="7500649"/>
            <a:ext cx="8574441" cy="4799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